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94568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512" y="-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8316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9144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401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22432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36639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792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9760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814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31208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057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406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BD521-1C86-4F30-8E88-D711832A03CC}" type="datetimeFigureOut">
              <a:rPr lang="pt-PT" smtClean="0"/>
              <a:t>15/03/16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CA157-468C-4E61-B279-006BA877541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9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images.artelista.com/artelista/obras/big/7/9/956680313962612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076" t="28929" r="27447" b="46280"/>
          <a:stretch/>
        </p:blipFill>
        <p:spPr bwMode="auto">
          <a:xfrm rot="10800000">
            <a:off x="3492463" y="524527"/>
            <a:ext cx="2592288" cy="583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ângulo 4"/>
          <p:cNvSpPr/>
          <p:nvPr/>
        </p:nvSpPr>
        <p:spPr>
          <a:xfrm>
            <a:off x="3492463" y="530057"/>
            <a:ext cx="2592288" cy="5825971"/>
          </a:xfrm>
          <a:prstGeom prst="rect">
            <a:avLst/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 dirty="0">
              <a:latin typeface="Bodoni MT" panose="02070603080606020203" pitchFamily="18" charset="0"/>
            </a:endParaRPr>
          </a:p>
          <a:p>
            <a:pPr algn="ctr"/>
            <a:r>
              <a:rPr lang="pt-PT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Oração para o Dia Mundial das Vocações</a:t>
            </a:r>
          </a:p>
          <a:p>
            <a:endParaRPr lang="pt-PT" sz="11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pt-PT" sz="11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Pai de misericórdia,</a:t>
            </a:r>
          </a:p>
          <a:p>
            <a:r>
              <a:rPr lang="pt-PT" sz="11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que destes o vosso Filho pela nossa salvação e sempre nos sustentais com os dons do vosso Espírito, concedei-nos comunidades cristãs vivas, fervorosas e felizes, que sejam fontes de vida fraterna e suscitem nos jovens o desejo de se consagrarem a Vós e à evangelização.</a:t>
            </a:r>
          </a:p>
          <a:p>
            <a:r>
              <a:rPr lang="pt-PT" sz="11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Sustentai-as no seu compromisso</a:t>
            </a:r>
          </a:p>
          <a:p>
            <a:r>
              <a:rPr lang="pt-PT" sz="11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 propor uma adequada catequese vocacional e caminhos de especial consagração.</a:t>
            </a:r>
          </a:p>
          <a:p>
            <a:r>
              <a:rPr lang="pt-PT" sz="11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Dai sabedoria para o necessário discernimento vocacional, de modo que, em tudo, resplandeça a grandeza do vosso amor misericordioso.</a:t>
            </a:r>
          </a:p>
          <a:p>
            <a:r>
              <a:rPr lang="pt-PT" sz="11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Maria, Mãe e educadora de Jesus, interceda por cada comunidade cristã, para que, tornada fecunda pelo Espírito Santo, seja fonte de vocações autênticas para o serviço do povo santo de Deus. </a:t>
            </a:r>
          </a:p>
          <a:p>
            <a:r>
              <a:rPr lang="pt-PT" sz="11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Ámen.</a:t>
            </a:r>
          </a:p>
          <a:p>
            <a:endParaRPr lang="pt-PT" sz="11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r"/>
            <a:r>
              <a:rPr lang="pt-PT" sz="1100" i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Papa Francisco</a:t>
            </a:r>
            <a:endParaRPr lang="pt-PT" sz="1100" i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028" name="Picture 4" descr="http://images.artelista.com/artelista/obras/big/7/9/9566803139626125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76" r="27447"/>
          <a:stretch/>
        </p:blipFill>
        <p:spPr bwMode="auto">
          <a:xfrm>
            <a:off x="719772" y="552403"/>
            <a:ext cx="2592288" cy="57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376314" y="597559"/>
            <a:ext cx="327920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 </a:t>
            </a:r>
            <a:r>
              <a:rPr lang="pt-PT" sz="14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53ª </a:t>
            </a:r>
            <a:r>
              <a:rPr lang="pt-PT" sz="14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Quinzena </a:t>
            </a:r>
            <a:r>
              <a:rPr lang="pt-PT" sz="14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de </a:t>
            </a:r>
            <a:r>
              <a:rPr lang="pt-PT" sz="14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Oração </a:t>
            </a:r>
          </a:p>
          <a:p>
            <a:pPr algn="ctr"/>
            <a:r>
              <a:rPr lang="pt-PT" sz="1400" dirty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p</a:t>
            </a:r>
            <a:r>
              <a:rPr lang="pt-PT" sz="14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elas </a:t>
            </a:r>
            <a:r>
              <a:rPr lang="pt-PT" sz="24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Vocações</a:t>
            </a:r>
            <a:endParaRPr lang="pt-PT" sz="2400" dirty="0" smtClean="0">
              <a:solidFill>
                <a:srgbClr val="FF66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Bernard MT Condensed" panose="02050806060905020404" pitchFamily="18" charset="0"/>
            </a:endParaRPr>
          </a:p>
          <a:p>
            <a:pPr algn="ctr"/>
            <a:r>
              <a:rPr lang="pt-PT" sz="16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10 a </a:t>
            </a:r>
            <a:r>
              <a:rPr lang="pt-PT" sz="16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24</a:t>
            </a:r>
            <a:r>
              <a:rPr lang="pt-PT" sz="16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 </a:t>
            </a:r>
            <a:r>
              <a:rPr lang="pt-PT" sz="16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|  abril 2016</a:t>
            </a:r>
            <a:endParaRPr lang="pt-PT" sz="1600" dirty="0">
              <a:solidFill>
                <a:srgbClr val="FF66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48043" y="5508104"/>
            <a:ext cx="2935746" cy="76944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1600" dirty="0" smtClean="0"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A Igreja, </a:t>
            </a:r>
            <a:r>
              <a:rPr lang="pt-PT" sz="1600" dirty="0" smtClean="0"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mãe </a:t>
            </a:r>
            <a:r>
              <a:rPr lang="pt-PT" sz="1600" dirty="0" smtClean="0"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de </a:t>
            </a:r>
            <a:r>
              <a:rPr lang="pt-PT" sz="1600" dirty="0" smtClean="0"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vocações</a:t>
            </a:r>
          </a:p>
          <a:p>
            <a:pPr algn="ctr"/>
            <a:endParaRPr lang="pt-PT" sz="1600" dirty="0" smtClean="0"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Bernard MT Condensed" panose="02050806060905020404" pitchFamily="18" charset="0"/>
            </a:endParaRPr>
          </a:p>
          <a:p>
            <a:pPr algn="ctr"/>
            <a:r>
              <a:rPr lang="pt-PT" sz="12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Diocese de Angra</a:t>
            </a:r>
            <a:r>
              <a:rPr lang="pt-PT" sz="1200" dirty="0" smtClean="0">
                <a:solidFill>
                  <a:srgbClr val="FF66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Bernard MT Condensed" panose="02050806060905020404" pitchFamily="18" charset="0"/>
              </a:rPr>
              <a:t> </a:t>
            </a:r>
            <a:endParaRPr lang="pt-PT" sz="1600" dirty="0">
              <a:solidFill>
                <a:srgbClr val="FF66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8564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166</Words>
  <Application>Microsoft Macintosh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Aurélio Sousa</dc:creator>
  <cp:lastModifiedBy>Helder Alexandre</cp:lastModifiedBy>
  <cp:revision>11</cp:revision>
  <cp:lastPrinted>2016-03-02T18:08:43Z</cp:lastPrinted>
  <dcterms:created xsi:type="dcterms:W3CDTF">2016-03-02T17:15:25Z</dcterms:created>
  <dcterms:modified xsi:type="dcterms:W3CDTF">2016-03-15T22:48:19Z</dcterms:modified>
</cp:coreProperties>
</file>